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95650" y="2348880"/>
            <a:ext cx="5600700" cy="2264643"/>
            <a:chOff x="3295650" y="2348880"/>
            <a:chExt cx="5600700" cy="22646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14700" y="2348880"/>
              <a:ext cx="5562600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5650" y="3861048"/>
              <a:ext cx="5600700" cy="7524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556792"/>
            <a:ext cx="101822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4886" y="3381516"/>
            <a:ext cx="6027217" cy="16316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8284" y="5140872"/>
            <a:ext cx="586980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6094" y="548680"/>
            <a:ext cx="9696450" cy="5857875"/>
            <a:chOff x="1247775" y="260648"/>
            <a:chExt cx="9696450" cy="5857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7775" y="260648"/>
              <a:ext cx="9696450" cy="436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7775" y="4623098"/>
              <a:ext cx="6981825" cy="1495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60634" y="1916832"/>
            <a:ext cx="951588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60634" y="2923829"/>
            <a:ext cx="951588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3803505"/>
            <a:ext cx="9515885" cy="1107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60634" y="4856801"/>
            <a:ext cx="951588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60634" y="5736477"/>
            <a:ext cx="951588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52587"/>
            <a:ext cx="106299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7509" y="548680"/>
            <a:ext cx="10125075" cy="611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7508" y="2388727"/>
            <a:ext cx="573258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7508" y="3372575"/>
            <a:ext cx="573258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7508" y="4221088"/>
            <a:ext cx="573258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7508" y="5097202"/>
            <a:ext cx="760479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27508" y="5988453"/>
            <a:ext cx="760479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04975"/>
            <a:ext cx="107823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196752"/>
            <a:ext cx="10115550" cy="5048250"/>
            <a:chOff x="1038225" y="1628800"/>
            <a:chExt cx="10115550" cy="5048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8225" y="1628800"/>
              <a:ext cx="10115550" cy="441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70428" y="6048400"/>
              <a:ext cx="6010275" cy="6286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2452" y="1196437"/>
            <a:ext cx="4133850" cy="37528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271464" y="3072862"/>
            <a:ext cx="460851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3894665"/>
            <a:ext cx="460851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4936387"/>
            <a:ext cx="65527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5661248"/>
            <a:ext cx="65527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2"/>
            <a:ext cx="9867900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836152"/>
            <a:ext cx="338437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1669530"/>
            <a:ext cx="25202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91744" y="1669530"/>
            <a:ext cx="748883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2595505"/>
            <a:ext cx="25202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30252" y="3347859"/>
            <a:ext cx="9430244" cy="1521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4968315"/>
            <a:ext cx="496855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5801692"/>
            <a:ext cx="65527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47033"/>
            <a:ext cx="106584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127" y="3191261"/>
            <a:ext cx="53911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03512" y="680045"/>
            <a:ext cx="6076950" cy="5629275"/>
            <a:chOff x="1703512" y="764704"/>
            <a:chExt cx="6076950" cy="5629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764704"/>
              <a:ext cx="4638675" cy="288607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703512" y="3650779"/>
              <a:ext cx="6076950" cy="612102"/>
              <a:chOff x="1703512" y="3866803"/>
              <a:chExt cx="6076950" cy="61210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03512" y="3869305"/>
                <a:ext cx="4791075" cy="6096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94587" y="3866803"/>
                <a:ext cx="1285875" cy="5334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70187" y="4184179"/>
              <a:ext cx="6010275" cy="22098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684746" y="1517751"/>
            <a:ext cx="77236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684746" y="2443725"/>
            <a:ext cx="7723621" cy="10436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684746" y="3497022"/>
            <a:ext cx="77236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684746" y="4260951"/>
            <a:ext cx="7723621" cy="10436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684746" y="5522591"/>
            <a:ext cx="77236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84784"/>
            <a:ext cx="105918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2025-12-18T01:48:53Z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